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98F80-CE04-7541-B630-D6A62C2BE011}" v="10" dt="2025-10-08T13:52:01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0" autoAdjust="0"/>
    <p:restoredTop sz="94602" autoAdjust="0"/>
  </p:normalViewPr>
  <p:slideViewPr>
    <p:cSldViewPr>
      <p:cViewPr varScale="1">
        <p:scale>
          <a:sx n="69" d="100"/>
          <a:sy n="69" d="100"/>
        </p:scale>
        <p:origin x="6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Z. Savićević" userId="19f01e8f-3136-43ee-b079-42f6ab990b47" providerId="ADAL" clId="{A5383DDB-9CC0-5B2D-9F0B-C56DDEDEB8C0}"/>
    <pc:docChg chg="undo custSel addSld delSld modSld sldOrd">
      <pc:chgData name="Marko Z. Savićević" userId="19f01e8f-3136-43ee-b079-42f6ab990b47" providerId="ADAL" clId="{A5383DDB-9CC0-5B2D-9F0B-C56DDEDEB8C0}" dt="2025-10-08T13:52:06.187" v="28" actId="2696"/>
      <pc:docMkLst>
        <pc:docMk/>
      </pc:docMkLst>
      <pc:sldChg chg="addSp delSp modSp mod setBg">
        <pc:chgData name="Marko Z. Savićević" userId="19f01e8f-3136-43ee-b079-42f6ab990b47" providerId="ADAL" clId="{A5383DDB-9CC0-5B2D-9F0B-C56DDEDEB8C0}" dt="2025-10-08T13:52:01.309" v="25"/>
        <pc:sldMkLst>
          <pc:docMk/>
          <pc:sldMk cId="0" sldId="256"/>
        </pc:sldMkLst>
        <pc:spChg chg="del mod">
          <ac:chgData name="Marko Z. Savićević" userId="19f01e8f-3136-43ee-b079-42f6ab990b47" providerId="ADAL" clId="{A5383DDB-9CC0-5B2D-9F0B-C56DDEDEB8C0}" dt="2025-10-07T12:15:00.834" v="5" actId="478"/>
          <ac:spMkLst>
            <pc:docMk/>
            <pc:sldMk cId="0" sldId="256"/>
            <ac:spMk id="2" creationId="{00000000-0000-0000-0000-000000000000}"/>
          </ac:spMkLst>
        </pc:spChg>
        <pc:picChg chg="add del mod">
          <ac:chgData name="Marko Z. Savićević" userId="19f01e8f-3136-43ee-b079-42f6ab990b47" providerId="ADAL" clId="{A5383DDB-9CC0-5B2D-9F0B-C56DDEDEB8C0}" dt="2025-10-07T12:14:57.682" v="3" actId="478"/>
          <ac:picMkLst>
            <pc:docMk/>
            <pc:sldMk cId="0" sldId="256"/>
            <ac:picMk id="4" creationId="{4DE1FD3E-4A2F-6487-6DCE-EAB2221D9102}"/>
          </ac:picMkLst>
        </pc:picChg>
      </pc:sldChg>
      <pc:sldChg chg="addSp delSp modSp mod setBg">
        <pc:chgData name="Marko Z. Savićević" userId="19f01e8f-3136-43ee-b079-42f6ab990b47" providerId="ADAL" clId="{A5383DDB-9CC0-5B2D-9F0B-C56DDEDEB8C0}" dt="2025-10-07T12:15:51.135" v="23"/>
        <pc:sldMkLst>
          <pc:docMk/>
          <pc:sldMk cId="0" sldId="257"/>
        </pc:sldMkLst>
        <pc:spChg chg="del mod">
          <ac:chgData name="Marko Z. Savićević" userId="19f01e8f-3136-43ee-b079-42f6ab990b47" providerId="ADAL" clId="{A5383DDB-9CC0-5B2D-9F0B-C56DDEDEB8C0}" dt="2025-10-07T12:15:40.001" v="17" actId="478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Marko Z. Savićević" userId="19f01e8f-3136-43ee-b079-42f6ab990b47" providerId="ADAL" clId="{A5383DDB-9CC0-5B2D-9F0B-C56DDEDEB8C0}" dt="2025-10-07T12:15:49.240" v="21"/>
          <ac:spMkLst>
            <pc:docMk/>
            <pc:sldMk cId="0" sldId="257"/>
            <ac:spMk id="3" creationId="{F490ED23-18D5-AF93-4107-6A39E8212485}"/>
          </ac:spMkLst>
        </pc:spChg>
      </pc:sldChg>
      <pc:sldChg chg="delSp del mod">
        <pc:chgData name="Marko Z. Savićević" userId="19f01e8f-3136-43ee-b079-42f6ab990b47" providerId="ADAL" clId="{A5383DDB-9CC0-5B2D-9F0B-C56DDEDEB8C0}" dt="2025-10-07T12:15:27.342" v="12" actId="2696"/>
        <pc:sldMkLst>
          <pc:docMk/>
          <pc:sldMk cId="0" sldId="258"/>
        </pc:sldMkLst>
        <pc:spChg chg="del">
          <ac:chgData name="Marko Z. Savićević" userId="19f01e8f-3136-43ee-b079-42f6ab990b47" providerId="ADAL" clId="{A5383DDB-9CC0-5B2D-9F0B-C56DDEDEB8C0}" dt="2025-10-07T12:15:23.279" v="9" actId="478"/>
          <ac:spMkLst>
            <pc:docMk/>
            <pc:sldMk cId="0" sldId="258"/>
            <ac:spMk id="2" creationId="{00000000-0000-0000-0000-000000000000}"/>
          </ac:spMkLst>
        </pc:spChg>
      </pc:sldChg>
      <pc:sldChg chg="add del ord">
        <pc:chgData name="Marko Z. Savićević" userId="19f01e8f-3136-43ee-b079-42f6ab990b47" providerId="ADAL" clId="{A5383DDB-9CC0-5B2D-9F0B-C56DDEDEB8C0}" dt="2025-10-08T13:52:06.187" v="28" actId="2696"/>
        <pc:sldMkLst>
          <pc:docMk/>
          <pc:sldMk cId="3464709705" sldId="259"/>
        </pc:sldMkLst>
      </pc:sldChg>
      <pc:sldChg chg="add ord">
        <pc:chgData name="Marko Z. Savićević" userId="19f01e8f-3136-43ee-b079-42f6ab990b47" providerId="ADAL" clId="{A5383DDB-9CC0-5B2D-9F0B-C56DDEDEB8C0}" dt="2025-10-08T13:52:04.971" v="27" actId="20578"/>
        <pc:sldMkLst>
          <pc:docMk/>
          <pc:sldMk cId="228311824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>
            <a:extLst>
              <a:ext uri="{FF2B5EF4-FFF2-40B4-BE49-F238E27FC236}">
                <a16:creationId xmlns:a16="http://schemas.microsoft.com/office/drawing/2014/main" id="{F04667A6-1AE6-CCC2-998B-DBB010C78EE6}"/>
              </a:ext>
            </a:extLst>
          </p:cNvPr>
          <p:cNvSpPr/>
          <p:nvPr/>
        </p:nvSpPr>
        <p:spPr>
          <a:xfrm>
            <a:off x="4634345" y="6972300"/>
            <a:ext cx="13639800" cy="1371600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Title </a:t>
            </a:r>
            <a:r>
              <a:rPr lang="sr-Latn-R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of</a:t>
            </a:r>
            <a:r>
              <a:rPr lang="sr-Latn-R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 </a:t>
            </a:r>
            <a:r>
              <a:rPr lang="sr-Latn-R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Submission</a:t>
            </a:r>
            <a:endParaRPr lang="sr-Latn-RS" sz="44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sr-Latn-RS" sz="1600" b="1" dirty="0" err="1">
                <a:solidFill>
                  <a:schemeClr val="tx1"/>
                </a:solidFill>
                <a:latin typeface="Aptos Display" panose="020B0004020202020204" pitchFamily="34" charset="0"/>
              </a:rPr>
              <a:t>Authors</a:t>
            </a:r>
            <a:r>
              <a:rPr lang="sr-Latn-R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:</a:t>
            </a:r>
            <a:r>
              <a:rPr lang="sr-Latn-R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6F1B56-9BE3-5FEC-5EB6-7AF2836A5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108" y="952500"/>
            <a:ext cx="9957816" cy="1143000"/>
          </a:xfrm>
        </p:spPr>
        <p:txBody>
          <a:bodyPr/>
          <a:lstStyle/>
          <a:p>
            <a:pPr algn="l"/>
            <a:r>
              <a:rPr lang="sr-Latn-RS" b="1" dirty="0">
                <a:latin typeface="Aptos Display" panose="020B0004020202020204" pitchFamily="34" charset="0"/>
              </a:rPr>
              <a:t>Title</a:t>
            </a:r>
            <a:endParaRPr lang="en-US" b="1" dirty="0">
              <a:latin typeface="Aptos Display" panose="020B0004020202020204" pitchFamily="34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51E772E4-8E36-8086-5F2F-596FEE8AF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52700"/>
            <a:ext cx="16840200" cy="6477000"/>
          </a:xfrm>
        </p:spPr>
        <p:txBody>
          <a:bodyPr/>
          <a:lstStyle/>
          <a:p>
            <a:r>
              <a:rPr lang="sr-Latn-RS" dirty="0" err="1">
                <a:latin typeface="Aptos Display" panose="020B0004020202020204" pitchFamily="34" charset="0"/>
              </a:rPr>
              <a:t>Text</a:t>
            </a:r>
            <a:endParaRPr lang="en-US"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453B0D-D623-F313-831C-8E3490949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1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Prilagođavanje</PresentationFormat>
  <Paragraphs>4</Paragraphs>
  <Slides>3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Aptos Display</vt:lpstr>
      <vt:lpstr>Calibri</vt:lpstr>
      <vt:lpstr>Office Theme</vt:lpstr>
      <vt:lpstr>PowerPoint prezentacija</vt:lpstr>
      <vt:lpstr>Title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12th Responsible Management Education Research Conference</dc:title>
  <cp:lastModifiedBy>Milica M. Jovanović</cp:lastModifiedBy>
  <cp:revision>2</cp:revision>
  <dcterms:created xsi:type="dcterms:W3CDTF">2006-08-16T00:00:00Z</dcterms:created>
  <dcterms:modified xsi:type="dcterms:W3CDTF">2025-10-14T17:54:30Z</dcterms:modified>
  <dc:identifier>DAG0uzonOeA</dc:identifier>
</cp:coreProperties>
</file>